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62633AF-226D-4534-9599-7755AB36CE4D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1F5E322-AED2-4DD7-802B-5EF4BD97EF0E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52912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633AF-226D-4534-9599-7755AB36CE4D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5E322-AED2-4DD7-802B-5EF4BD97EF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20051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633AF-226D-4534-9599-7755AB36CE4D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5E322-AED2-4DD7-802B-5EF4BD97EF0E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908207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633AF-226D-4534-9599-7755AB36CE4D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5E322-AED2-4DD7-802B-5EF4BD97EF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95425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633AF-226D-4534-9599-7755AB36CE4D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5E322-AED2-4DD7-802B-5EF4BD97EF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3086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633AF-226D-4534-9599-7755AB36CE4D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5E322-AED2-4DD7-802B-5EF4BD97EF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2196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633AF-226D-4534-9599-7755AB36CE4D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5E322-AED2-4DD7-802B-5EF4BD97EF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7071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633AF-226D-4534-9599-7755AB36CE4D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5E322-AED2-4DD7-802B-5EF4BD97EF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71246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633AF-226D-4534-9599-7755AB36CE4D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5E322-AED2-4DD7-802B-5EF4BD97EF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16103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633AF-226D-4534-9599-7755AB36CE4D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5E322-AED2-4DD7-802B-5EF4BD97EF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2793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633AF-226D-4534-9599-7755AB36CE4D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5E322-AED2-4DD7-802B-5EF4BD97EF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0483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962633AF-226D-4534-9599-7755AB36CE4D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11F5E322-AED2-4DD7-802B-5EF4BD97EF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3883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How  to care for our planet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Care for Creation Team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1782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264920"/>
            <a:ext cx="9872871" cy="4038600"/>
          </a:xfrm>
        </p:spPr>
        <p:txBody>
          <a:bodyPr/>
          <a:lstStyle/>
          <a:p>
            <a:pPr marL="45720" indent="0" algn="ctr">
              <a:buNone/>
            </a:pPr>
            <a:r>
              <a:rPr lang="en-US" sz="4800" dirty="0"/>
              <a:t>“The earth is the Lord′s, and everything in it, the world, and all who live in it; for he founded it upon the seas and established it upon the waters.” Psalm 24:1-2</a:t>
            </a:r>
          </a:p>
          <a:p>
            <a:pPr marL="4572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496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6280" y="60960"/>
            <a:ext cx="9875520" cy="1356360"/>
          </a:xfrm>
        </p:spPr>
        <p:txBody>
          <a:bodyPr/>
          <a:lstStyle/>
          <a:p>
            <a:r>
              <a:rPr lang="en-US" dirty="0" smtClean="0"/>
              <a:t>What can you do?</a:t>
            </a:r>
            <a:endParaRPr lang="en-GB" dirty="0"/>
          </a:p>
        </p:txBody>
      </p:sp>
      <p:pic>
        <p:nvPicPr>
          <p:cNvPr id="1026" name="Picture 2" descr="Reduce, Reuse and Recycle, to enjoy a better life | Educational Video for  Kids. - YouTub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" y="1177313"/>
            <a:ext cx="3954870" cy="2224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nvironment: 15 tips to take care of it | WellW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0108" y="481656"/>
            <a:ext cx="3985564" cy="262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Energy saving tips: I turn lights off obsessively - am I saving money or  just wasting my time and annoying my family? | This is Mone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538" y="4249783"/>
            <a:ext cx="3533186" cy="2122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o Not Waste Water Stock Illustrations – 53 Do Not Waste Water Stock  Illustrations, Vectors &amp; Clipart - Dreamstim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5282" y="3706024"/>
            <a:ext cx="2720390" cy="2720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60866" y="3522997"/>
            <a:ext cx="2658274" cy="2658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314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1148" y="357378"/>
            <a:ext cx="6520235" cy="5938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716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TM03457444[[fn=Basis]]</Template>
  <TotalTime>169</TotalTime>
  <Words>53</Words>
  <Application>Microsoft Office PowerPoint</Application>
  <PresentationFormat>Widescreen</PresentationFormat>
  <Paragraphs>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Corbel</vt:lpstr>
      <vt:lpstr>Basis</vt:lpstr>
      <vt:lpstr>How  to care for our planet</vt:lpstr>
      <vt:lpstr>PowerPoint Presentation</vt:lpstr>
      <vt:lpstr>What can you do?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 to care for our planet</dc:title>
  <dc:creator>Rebecca Gardner</dc:creator>
  <cp:lastModifiedBy>Rebecca Gardner</cp:lastModifiedBy>
  <cp:revision>2</cp:revision>
  <dcterms:created xsi:type="dcterms:W3CDTF">2023-01-27T07:45:57Z</dcterms:created>
  <dcterms:modified xsi:type="dcterms:W3CDTF">2023-01-27T10:35:14Z</dcterms:modified>
</cp:coreProperties>
</file>